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65" r:id="rId9"/>
    <p:sldId id="266" r:id="rId1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0EBA-48DD-4071-954B-965D73BF3166}" v="19" dt="2023-03-06T19:13:4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727" autoAdjust="0"/>
  </p:normalViewPr>
  <p:slideViewPr>
    <p:cSldViewPr snapToGrid="0">
      <p:cViewPr varScale="1">
        <p:scale>
          <a:sx n="67" d="100"/>
          <a:sy n="67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D48A356-EE5B-396F-BB2A-3576B64B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E61A8-4028-4782-B1D7-794E66F4C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739" y="1122363"/>
            <a:ext cx="672860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A674D-494A-8290-8552-5F93C509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738" y="3602038"/>
            <a:ext cx="672860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630CF-1260-05C5-0C58-E8410C95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F1F8B552-414A-4B89-865F-394C0F34DD8B}" type="datetimeFigureOut">
              <a:rPr lang="es-MX" smtClean="0"/>
              <a:pPr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68BAE-62E5-F965-94F2-B2981033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F047F-79C8-70CC-C59A-7D7FEB8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9F764C09-1CFB-4AED-9223-95F30A306FB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2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D6F5-907F-7E55-422D-A2E5E8DA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2F7BF-008D-00E8-4478-F1EE29BD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4961D-7353-E6F4-145D-41F00D5F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022AD1-436A-672C-C953-21EA2E10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CD9E2-6161-49C3-692A-C1A8E809F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50C6E3-AD18-72ED-6388-09A29959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0E53B-64A5-4EB7-38B7-F4D9CA6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C189CE-8C8A-CDA5-DA66-509F1A8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8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618A-0156-D859-FD1E-67BCDD2F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61F1F6-2AF4-D3CE-3D6B-582BB8E9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32AD7A-FC34-39A7-577A-1544160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4812D-A9E6-8F63-10C1-32F5980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4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469272-5D80-4BFD-D7D8-C5D6971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20CC4F-9A52-EF91-1F60-521820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EC8452-545D-67C4-13A7-AE29930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2D5A1-6C00-CDC1-9245-ADA5FFA2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6AE59-6535-DBC5-0CCB-88F51FF4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56431-95B0-0BA4-D7E5-88F39F44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8609D2-CD56-EBB8-30AF-B1CCF9A5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838B3-970D-9ECC-F721-5C20F24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2F83B-2C0E-7BF6-F994-3F3CCB9C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CAED-DE4E-54AD-D553-E724CFFE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47DDEF-3773-21E5-ECF7-71094734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00198-0523-2432-7177-D19BDE5B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335296-E056-756E-2B76-8F82B9E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D3574-5A05-B35B-61E1-1DB93DFE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2E0B-0DAE-78EA-FC50-CD79CC37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98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5AF2F-BB4A-9BEE-BB3A-3E7396F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3BBD9F-7D78-3737-84BF-6B6FBB3B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4AFFF-F301-3896-5C44-8381406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C92AB-7C5F-6E3E-F727-4B05E3D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89AC8-65AB-9AA3-7E72-C6D4A18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27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98353-E8C6-9791-1403-B06F80861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DDEECB-6122-91AD-534E-7FB9CCA0C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B5A94-F190-8720-E55F-5A92DBF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4D629-CBC8-0733-4BCC-B8BCEEFE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C0110-8F76-B1E4-881F-5A6C65D5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32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2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5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6" y="365125"/>
            <a:ext cx="927483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4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783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5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98" y="365125"/>
            <a:ext cx="80139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4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EA4D4-2078-65DD-B35D-03EB67DC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CF730-3E10-F204-9D1E-CEA2311E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A94CD-1EFA-1757-3B12-9095021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A8F28-A236-B073-870B-4AB49B77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094B3-B7EE-FC9A-9F3E-B05382C2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DC3D-E6EA-A251-5DB5-10D4692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DF576-5B8E-3091-FAD6-342A3D44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E0780-53DD-0DB0-D160-A981BB802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E1397-9B94-2DAC-C82C-03696A2F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BC7-6B13-4865-C3B5-1703904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DF5491-FCCA-6802-02BE-46383963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8069816E-0368-E4EC-8740-AA306C28FC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E3B483-87C7-E061-5D51-EEFD77A0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22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DDD73-8E7B-D12E-867D-BD9FCE1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B6207-5EEA-8DFF-9313-2056C41D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B552-414A-4B89-865F-394C0F34DD8B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C65F1-D6EE-B1E2-402A-35B077510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8923E-92BC-4D40-5911-669FC97A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C5CEC33-1887-B9FD-11DB-4DED77C40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/>
              <a:t>ORGANIGRAMA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EB7B555-B311-8240-68B6-96B172222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JURISDICCIONAL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ADMINISTRATIVA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ÓRGANO INTERNO DE CONTROL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MX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34FF1D0B-50FF-216E-3AAA-3F6B0CAB890D}"/>
              </a:ext>
            </a:extLst>
          </p:cNvPr>
          <p:cNvSpPr txBox="1"/>
          <p:nvPr/>
        </p:nvSpPr>
        <p:spPr>
          <a:xfrm>
            <a:off x="856815" y="618535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>
                <a:solidFill>
                  <a:schemeClr val="bg1"/>
                </a:solidFill>
                <a:latin typeface="Avenir Next LT Pro" panose="020B0504020202020204" pitchFamily="34" charset="0"/>
              </a:rPr>
              <a:t>Vacante</a:t>
            </a:r>
            <a:endParaRPr lang="es-MX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7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  <a:r>
              <a:rPr lang="es-MX" sz="7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8">
            <a:extLst>
              <a:ext uri="{FF2B5EF4-FFF2-40B4-BE49-F238E27FC236}">
                <a16:creationId xmlns:a16="http://schemas.microsoft.com/office/drawing/2014/main" id="{FE16C912-766C-ADBF-8690-507C00BD1BC9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3314927" y="1599043"/>
            <a:ext cx="1824512" cy="3733944"/>
          </a:xfrm>
          <a:prstGeom prst="bentConnector3">
            <a:avLst>
              <a:gd name="adj1" fmla="val 227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4">
            <a:extLst>
              <a:ext uri="{FF2B5EF4-FFF2-40B4-BE49-F238E27FC236}">
                <a16:creationId xmlns:a16="http://schemas.microsoft.com/office/drawing/2014/main" id="{D6624D7F-9BBA-4497-81BA-269EEC82EEAB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6094155" y="3511067"/>
            <a:ext cx="0" cy="867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0BD8817-7C38-C29E-698C-D8EB7AE39914}"/>
              </a:ext>
            </a:extLst>
          </p:cNvPr>
          <p:cNvSpPr/>
          <p:nvPr/>
        </p:nvSpPr>
        <p:spPr>
          <a:xfrm>
            <a:off x="5121772" y="1962825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746689-1D4B-FFF3-5129-CC0F75E21420}"/>
              </a:ext>
            </a:extLst>
          </p:cNvPr>
          <p:cNvSpPr/>
          <p:nvPr/>
        </p:nvSpPr>
        <p:spPr>
          <a:xfrm>
            <a:off x="1408093" y="4378271"/>
            <a:ext cx="1904236" cy="498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ADMINISTRATIVA</a:t>
            </a:r>
            <a:endParaRPr lang="es-MX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780A1F-DA91-5DFB-ED65-D7903CFE954E}"/>
              </a:ext>
            </a:extLst>
          </p:cNvPr>
          <p:cNvSpPr/>
          <p:nvPr/>
        </p:nvSpPr>
        <p:spPr>
          <a:xfrm>
            <a:off x="5121772" y="4378271"/>
            <a:ext cx="1944765" cy="498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JURISDICCIONAL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50877"/>
              </p:ext>
            </p:extLst>
          </p:nvPr>
        </p:nvGraphicFramePr>
        <p:xfrm>
          <a:off x="185821" y="291465"/>
          <a:ext cx="6880716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TRIBUNAL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 DE JUSTICIA ADMINISTRATIVA DE COAHUILA DE </a:t>
                      </a:r>
                      <a:r>
                        <a:rPr lang="es-MX" sz="1200" baseline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ZARAGOZA</a:t>
                      </a: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ángulo 5">
            <a:extLst>
              <a:ext uri="{FF2B5EF4-FFF2-40B4-BE49-F238E27FC236}">
                <a16:creationId xmlns:a16="http://schemas.microsoft.com/office/drawing/2014/main" id="{76385086-D578-FD1D-5BB8-2036A458438F}"/>
              </a:ext>
            </a:extLst>
          </p:cNvPr>
          <p:cNvSpPr/>
          <p:nvPr/>
        </p:nvSpPr>
        <p:spPr>
          <a:xfrm>
            <a:off x="5121772" y="2920133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9BEF203E-AD90-A29B-7AD6-EB972FE82D3C}"/>
              </a:ext>
            </a:extLst>
          </p:cNvPr>
          <p:cNvSpPr/>
          <p:nvPr/>
        </p:nvSpPr>
        <p:spPr>
          <a:xfrm>
            <a:off x="8875980" y="4378271"/>
            <a:ext cx="1944765" cy="4985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ÓRGANO INTERNO DE CONTROL</a:t>
            </a:r>
          </a:p>
        </p:txBody>
      </p:sp>
      <p:cxnSp>
        <p:nvCxnSpPr>
          <p:cNvPr id="12" name="Connector: Elbow 17">
            <a:extLst>
              <a:ext uri="{FF2B5EF4-FFF2-40B4-BE49-F238E27FC236}">
                <a16:creationId xmlns:a16="http://schemas.microsoft.com/office/drawing/2014/main" id="{B746951D-BF19-2C4E-6FAE-B21328BACBC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94155" y="3962399"/>
            <a:ext cx="3754208" cy="41587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7">
            <a:extLst>
              <a:ext uri="{FF2B5EF4-FFF2-40B4-BE49-F238E27FC236}">
                <a16:creationId xmlns:a16="http://schemas.microsoft.com/office/drawing/2014/main" id="{6FD68DC9-426A-B8CB-2E86-D1950510A91D}"/>
              </a:ext>
            </a:extLst>
          </p:cNvPr>
          <p:cNvSpPr txBox="1"/>
          <p:nvPr/>
        </p:nvSpPr>
        <p:spPr>
          <a:xfrm>
            <a:off x="991915" y="566899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42C3D7F1-9CBC-0EA5-A175-6714B27F3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04468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3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cto 97">
            <a:extLst>
              <a:ext uri="{FF2B5EF4-FFF2-40B4-BE49-F238E27FC236}">
                <a16:creationId xmlns:a16="http://schemas.microsoft.com/office/drawing/2014/main" id="{9C62C056-8AA7-3F44-048C-75272FA3A21C}"/>
              </a:ext>
            </a:extLst>
          </p:cNvPr>
          <p:cNvCxnSpPr/>
          <p:nvPr/>
        </p:nvCxnSpPr>
        <p:spPr>
          <a:xfrm>
            <a:off x="5514307" y="494267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82650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JURISDICCIONAL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19D707C2-2133-9ACA-7A8B-367C1A0C68EE}"/>
              </a:ext>
            </a:extLst>
          </p:cNvPr>
          <p:cNvCxnSpPr>
            <a:cxnSpLocks/>
          </p:cNvCxnSpPr>
          <p:nvPr/>
        </p:nvCxnSpPr>
        <p:spPr>
          <a:xfrm>
            <a:off x="11091246" y="1470962"/>
            <a:ext cx="0" cy="37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9F245B8-6D01-E6D7-DB6C-16D747E90EC2}"/>
              </a:ext>
            </a:extLst>
          </p:cNvPr>
          <p:cNvCxnSpPr/>
          <p:nvPr/>
        </p:nvCxnSpPr>
        <p:spPr>
          <a:xfrm>
            <a:off x="884323" y="494267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12E7E82-BAD2-82D4-5D8E-C34BE6898022}"/>
              </a:ext>
            </a:extLst>
          </p:cNvPr>
          <p:cNvSpPr/>
          <p:nvPr/>
        </p:nvSpPr>
        <p:spPr>
          <a:xfrm>
            <a:off x="5680241" y="1118438"/>
            <a:ext cx="1514804" cy="2428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cxnSp>
        <p:nvCxnSpPr>
          <p:cNvPr id="17" name="Straight Connector 238">
            <a:extLst>
              <a:ext uri="{FF2B5EF4-FFF2-40B4-BE49-F238E27FC236}">
                <a16:creationId xmlns:a16="http://schemas.microsoft.com/office/drawing/2014/main" id="{26E84875-60F2-AEB7-30FC-0B9936C2131D}"/>
              </a:ext>
            </a:extLst>
          </p:cNvPr>
          <p:cNvCxnSpPr>
            <a:cxnSpLocks/>
          </p:cNvCxnSpPr>
          <p:nvPr/>
        </p:nvCxnSpPr>
        <p:spPr>
          <a:xfrm flipH="1">
            <a:off x="10090003" y="2970026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>
            <a:extLst>
              <a:ext uri="{FF2B5EF4-FFF2-40B4-BE49-F238E27FC236}">
                <a16:creationId xmlns:a16="http://schemas.microsoft.com/office/drawing/2014/main" id="{EF3E2A83-77C5-7937-C834-A27EA3099524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3499003"/>
            <a:ext cx="2726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7">
            <a:extLst>
              <a:ext uri="{FF2B5EF4-FFF2-40B4-BE49-F238E27FC236}">
                <a16:creationId xmlns:a16="http://schemas.microsoft.com/office/drawing/2014/main" id="{56116063-224A-F90E-C169-AF016687833A}"/>
              </a:ext>
            </a:extLst>
          </p:cNvPr>
          <p:cNvCxnSpPr>
            <a:cxnSpLocks/>
          </p:cNvCxnSpPr>
          <p:nvPr/>
        </p:nvCxnSpPr>
        <p:spPr>
          <a:xfrm flipH="1">
            <a:off x="10090003" y="3922754"/>
            <a:ext cx="284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5">
            <a:extLst>
              <a:ext uri="{FF2B5EF4-FFF2-40B4-BE49-F238E27FC236}">
                <a16:creationId xmlns:a16="http://schemas.microsoft.com/office/drawing/2014/main" id="{F19F19DF-8311-8DEA-4F5B-28B7C29DFDA6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4468187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7DF7091-0E16-42A4-36AB-2A552FE78772}"/>
              </a:ext>
            </a:extLst>
          </p:cNvPr>
          <p:cNvSpPr/>
          <p:nvPr/>
        </p:nvSpPr>
        <p:spPr>
          <a:xfrm>
            <a:off x="10329797" y="1544532"/>
            <a:ext cx="1537354" cy="51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MDF. SANDRA LUZ RODRÍGUEZ WONG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MAGISTRADA DE LA SALA ESPECIALIZADA EN MATERIA DE RESPONSABILIDADES ADMINISTRATIVAS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CDB5824-23AF-9917-114E-34D6C034AFDA}"/>
              </a:ext>
            </a:extLst>
          </p:cNvPr>
          <p:cNvCxnSpPr/>
          <p:nvPr/>
        </p:nvCxnSpPr>
        <p:spPr>
          <a:xfrm>
            <a:off x="10360806" y="3014230"/>
            <a:ext cx="28128" cy="7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1EED-7C43-4AD4-B143-4B7926CBBD73}"/>
              </a:ext>
            </a:extLst>
          </p:cNvPr>
          <p:cNvSpPr/>
          <p:nvPr/>
        </p:nvSpPr>
        <p:spPr>
          <a:xfrm>
            <a:off x="10329796" y="2785517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ROXANA TRINIDAD ARRAMBIDE MENDOZA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748BDD-A292-0CE2-3179-22DBF73529D3}"/>
              </a:ext>
            </a:extLst>
          </p:cNvPr>
          <p:cNvSpPr/>
          <p:nvPr/>
        </p:nvSpPr>
        <p:spPr>
          <a:xfrm>
            <a:off x="10329796" y="3271581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KARELY VILLARREAL OXTE    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C6FEE1D-0788-25E0-54DE-EDB643E30654}"/>
              </a:ext>
            </a:extLst>
          </p:cNvPr>
          <p:cNvSpPr/>
          <p:nvPr/>
        </p:nvSpPr>
        <p:spPr>
          <a:xfrm>
            <a:off x="10336128" y="4223212"/>
            <a:ext cx="1527424" cy="422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CHRISTOPHER ALAIN NAVA TORRES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B943530-DE89-559B-93E2-65B38BDEDD54}"/>
              </a:ext>
            </a:extLst>
          </p:cNvPr>
          <p:cNvSpPr/>
          <p:nvPr/>
        </p:nvSpPr>
        <p:spPr>
          <a:xfrm>
            <a:off x="10329796" y="3730093"/>
            <a:ext cx="1537355" cy="39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DAFNE ELIZABETH GONZÁLEZ FRANCO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cxnSp>
        <p:nvCxnSpPr>
          <p:cNvPr id="27" name="Connector: Elbow 8">
            <a:extLst>
              <a:ext uri="{FF2B5EF4-FFF2-40B4-BE49-F238E27FC236}">
                <a16:creationId xmlns:a16="http://schemas.microsoft.com/office/drawing/2014/main" id="{A94E3349-2210-FFEC-67A1-8EE09EE85247}"/>
              </a:ext>
            </a:extLst>
          </p:cNvPr>
          <p:cNvCxnSpPr>
            <a:cxnSpLocks/>
          </p:cNvCxnSpPr>
          <p:nvPr/>
        </p:nvCxnSpPr>
        <p:spPr>
          <a:xfrm flipV="1">
            <a:off x="2123675" y="1470962"/>
            <a:ext cx="8967571" cy="98274"/>
          </a:xfrm>
          <a:prstGeom prst="bentConnector3">
            <a:avLst>
              <a:gd name="adj1" fmla="val -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97">
            <a:extLst>
              <a:ext uri="{FF2B5EF4-FFF2-40B4-BE49-F238E27FC236}">
                <a16:creationId xmlns:a16="http://schemas.microsoft.com/office/drawing/2014/main" id="{D78AC7BA-A87B-ED5E-1C92-50C1B69FEDB2}"/>
              </a:ext>
            </a:extLst>
          </p:cNvPr>
          <p:cNvCxnSpPr/>
          <p:nvPr/>
        </p:nvCxnSpPr>
        <p:spPr>
          <a:xfrm>
            <a:off x="5514308" y="392572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227">
            <a:extLst>
              <a:ext uri="{FF2B5EF4-FFF2-40B4-BE49-F238E27FC236}">
                <a16:creationId xmlns:a16="http://schemas.microsoft.com/office/drawing/2014/main" id="{CE9CC97A-CEBE-0AEA-6C1D-A26E9215B2DB}"/>
              </a:ext>
            </a:extLst>
          </p:cNvPr>
          <p:cNvCxnSpPr>
            <a:cxnSpLocks/>
          </p:cNvCxnSpPr>
          <p:nvPr/>
        </p:nvCxnSpPr>
        <p:spPr>
          <a:xfrm rot="5400000">
            <a:off x="4331712" y="3351816"/>
            <a:ext cx="3422622" cy="805345"/>
          </a:xfrm>
          <a:prstGeom prst="bentConnector4">
            <a:avLst>
              <a:gd name="adj1" fmla="val 3931"/>
              <a:gd name="adj2" fmla="val 1157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97">
            <a:extLst>
              <a:ext uri="{FF2B5EF4-FFF2-40B4-BE49-F238E27FC236}">
                <a16:creationId xmlns:a16="http://schemas.microsoft.com/office/drawing/2014/main" id="{DE1C3128-02B6-E960-1C6A-BDBAA8941499}"/>
              </a:ext>
            </a:extLst>
          </p:cNvPr>
          <p:cNvCxnSpPr/>
          <p:nvPr/>
        </p:nvCxnSpPr>
        <p:spPr>
          <a:xfrm>
            <a:off x="5514308" y="4438362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97">
            <a:extLst>
              <a:ext uri="{FF2B5EF4-FFF2-40B4-BE49-F238E27FC236}">
                <a16:creationId xmlns:a16="http://schemas.microsoft.com/office/drawing/2014/main" id="{57995E30-258D-D061-854E-CD3020373CC1}"/>
              </a:ext>
            </a:extLst>
          </p:cNvPr>
          <p:cNvCxnSpPr/>
          <p:nvPr/>
        </p:nvCxnSpPr>
        <p:spPr>
          <a:xfrm>
            <a:off x="5514308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97">
            <a:extLst>
              <a:ext uri="{FF2B5EF4-FFF2-40B4-BE49-F238E27FC236}">
                <a16:creationId xmlns:a16="http://schemas.microsoft.com/office/drawing/2014/main" id="{9A488E47-A294-7547-5485-EF78C0F3E020}"/>
              </a:ext>
            </a:extLst>
          </p:cNvPr>
          <p:cNvCxnSpPr>
            <a:cxnSpLocks/>
          </p:cNvCxnSpPr>
          <p:nvPr/>
        </p:nvCxnSpPr>
        <p:spPr>
          <a:xfrm>
            <a:off x="5514308" y="2979460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ECD14D6-0868-DB5E-7535-29DBB174C6E1}"/>
              </a:ext>
            </a:extLst>
          </p:cNvPr>
          <p:cNvSpPr/>
          <p:nvPr/>
        </p:nvSpPr>
        <p:spPr>
          <a:xfrm>
            <a:off x="5705896" y="1552691"/>
            <a:ext cx="1479600" cy="50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ALFONSO GARCÍA SALINAS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DE LA SEGUNDA SALA EN MATERIA FISCAL Y ADMINISTRATIVA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7D9977-0C97-EC60-F6A6-7C8BD765CF70}"/>
              </a:ext>
            </a:extLst>
          </p:cNvPr>
          <p:cNvSpPr/>
          <p:nvPr/>
        </p:nvSpPr>
        <p:spPr>
          <a:xfrm>
            <a:off x="5670794" y="2778413"/>
            <a:ext cx="1513541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ENRIQUE GONZÁLEZ REYES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CA4126D-4F68-B232-83F6-88DF6BDBB43A}"/>
              </a:ext>
            </a:extLst>
          </p:cNvPr>
          <p:cNvSpPr/>
          <p:nvPr/>
        </p:nvSpPr>
        <p:spPr>
          <a:xfrm>
            <a:off x="5676565" y="3732912"/>
            <a:ext cx="1495727" cy="387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MARIA ISABEL</a:t>
            </a:r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GUERRERO HERNÁNDEZ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23A17EC-4BBA-9B4F-1DCD-85E1BCCED133}"/>
              </a:ext>
            </a:extLst>
          </p:cNvPr>
          <p:cNvSpPr/>
          <p:nvPr/>
        </p:nvSpPr>
        <p:spPr>
          <a:xfrm>
            <a:off x="5671362" y="4217042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KARLA JHOANA CONTRERAS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2CE2C4-81A1-A788-C6A7-07B64B0BA679}"/>
              </a:ext>
            </a:extLst>
          </p:cNvPr>
          <p:cNvSpPr/>
          <p:nvPr/>
        </p:nvSpPr>
        <p:spPr>
          <a:xfrm>
            <a:off x="5659964" y="3282410"/>
            <a:ext cx="1513542" cy="379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ALONDRA CARDENAS OXTE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C2E15601-2907-AC0E-284C-3E4828A7C775}"/>
              </a:ext>
            </a:extLst>
          </p:cNvPr>
          <p:cNvGrpSpPr/>
          <p:nvPr/>
        </p:nvGrpSpPr>
        <p:grpSpPr>
          <a:xfrm>
            <a:off x="7668655" y="1471887"/>
            <a:ext cx="1773952" cy="4206081"/>
            <a:chOff x="7668655" y="1471887"/>
            <a:chExt cx="1773952" cy="4206081"/>
          </a:xfrm>
        </p:grpSpPr>
        <p:cxnSp>
          <p:nvCxnSpPr>
            <p:cNvPr id="44" name="Conector angular 231">
              <a:extLst>
                <a:ext uri="{FF2B5EF4-FFF2-40B4-BE49-F238E27FC236}">
                  <a16:creationId xmlns:a16="http://schemas.microsoft.com/office/drawing/2014/main" id="{F05C131E-A6AA-2C51-EB56-D48475BD63E5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rot="5400000">
              <a:off x="6263248" y="3111566"/>
              <a:ext cx="3993912" cy="714553"/>
            </a:xfrm>
            <a:prstGeom prst="bentConnector4">
              <a:avLst>
                <a:gd name="adj1" fmla="val 18344"/>
                <a:gd name="adj2" fmla="val 1319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21C9ED86-0B8D-1E42-5B5E-6E43B01C64B2}"/>
                </a:ext>
              </a:extLst>
            </p:cNvPr>
            <p:cNvSpPr/>
            <p:nvPr/>
          </p:nvSpPr>
          <p:spPr>
            <a:xfrm>
              <a:off x="7924530" y="1544532"/>
              <a:ext cx="1507515" cy="512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YOLANDA CORTÉS FLORES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TERCERA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5FF6949-7C07-3A31-3975-3705553F0C51}"/>
                </a:ext>
              </a:extLst>
            </p:cNvPr>
            <p:cNvSpPr/>
            <p:nvPr/>
          </p:nvSpPr>
          <p:spPr>
            <a:xfrm>
              <a:off x="7905480" y="2785517"/>
              <a:ext cx="1533756" cy="3903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CARLOS MOLANO NORIEGA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D7099E2-089A-4E51-920C-B37550DB49D3}"/>
                </a:ext>
              </a:extLst>
            </p:cNvPr>
            <p:cNvSpPr/>
            <p:nvPr/>
          </p:nvSpPr>
          <p:spPr>
            <a:xfrm>
              <a:off x="7902927" y="3282410"/>
              <a:ext cx="1539680" cy="37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DANIA GUADALUPE LARA ARREDONDO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AD0B94-8851-E36A-48F4-C8EB875997C0}"/>
                </a:ext>
              </a:extLst>
            </p:cNvPr>
            <p:cNvSpPr/>
            <p:nvPr/>
          </p:nvSpPr>
          <p:spPr>
            <a:xfrm>
              <a:off x="7902927" y="3724699"/>
              <a:ext cx="1529119" cy="39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ALEJANDRA VILLANUEVA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E4C42CB-157F-FF72-9E9A-5897C6281F9C}"/>
                </a:ext>
              </a:extLst>
            </p:cNvPr>
            <p:cNvSpPr/>
            <p:nvPr/>
          </p:nvSpPr>
          <p:spPr>
            <a:xfrm>
              <a:off x="7902927" y="4217042"/>
              <a:ext cx="1535451" cy="42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SAUL EULISES PACHICANO</a:t>
              </a: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DE LA CRUZ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8DF6591-7C0C-C4D5-7D31-8C0AF7DB0325}"/>
                </a:ext>
              </a:extLst>
            </p:cNvPr>
            <p:cNvSpPr/>
            <p:nvPr/>
          </p:nvSpPr>
          <p:spPr>
            <a:xfrm>
              <a:off x="7902927" y="5253628"/>
              <a:ext cx="1529119" cy="4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GUADALUPE HERRERA DE LA TORRE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13157CE-B063-DA82-3031-CA6BE2F8749E}"/>
                </a:ext>
              </a:extLst>
            </p:cNvPr>
            <p:cNvSpPr/>
            <p:nvPr/>
          </p:nvSpPr>
          <p:spPr>
            <a:xfrm>
              <a:off x="7913488" y="4742256"/>
              <a:ext cx="1529119" cy="42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BRISEYDY VALADEZ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52" name="Straight Connector 20">
              <a:extLst>
                <a:ext uri="{FF2B5EF4-FFF2-40B4-BE49-F238E27FC236}">
                  <a16:creationId xmlns:a16="http://schemas.microsoft.com/office/drawing/2014/main" id="{26A29716-38D6-BFF6-54A7-44EC3F45EDAD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7672252" y="2979460"/>
              <a:ext cx="233228" cy="1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6">
              <a:extLst>
                <a:ext uri="{FF2B5EF4-FFF2-40B4-BE49-F238E27FC236}">
                  <a16:creationId xmlns:a16="http://schemas.microsoft.com/office/drawing/2014/main" id="{E82D5A7D-CB5D-5D30-7BE9-54BA94F711F5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7669699" y="3922563"/>
              <a:ext cx="233228" cy="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9">
              <a:extLst>
                <a:ext uri="{FF2B5EF4-FFF2-40B4-BE49-F238E27FC236}">
                  <a16:creationId xmlns:a16="http://schemas.microsoft.com/office/drawing/2014/main" id="{11265F58-525F-E050-9E68-C9A6B2BC3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8655" y="4468187"/>
              <a:ext cx="2332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26">
              <a:extLst>
                <a:ext uri="{FF2B5EF4-FFF2-40B4-BE49-F238E27FC236}">
                  <a16:creationId xmlns:a16="http://schemas.microsoft.com/office/drawing/2014/main" id="{EFD0FADA-C8E1-D6A8-2E23-F660A1118ED3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7680260" y="4952438"/>
              <a:ext cx="233228" cy="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6">
              <a:extLst>
                <a:ext uri="{FF2B5EF4-FFF2-40B4-BE49-F238E27FC236}">
                  <a16:creationId xmlns:a16="http://schemas.microsoft.com/office/drawing/2014/main" id="{9CB3F206-F472-F554-F39E-4214DE1B0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9698" y="3494877"/>
              <a:ext cx="233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ABD97607-FAC5-43E4-1485-68C2AE5C0407}"/>
              </a:ext>
            </a:extLst>
          </p:cNvPr>
          <p:cNvGrpSpPr/>
          <p:nvPr/>
        </p:nvGrpSpPr>
        <p:grpSpPr>
          <a:xfrm>
            <a:off x="3110088" y="1464280"/>
            <a:ext cx="1724295" cy="4213688"/>
            <a:chOff x="3110088" y="1464280"/>
            <a:chExt cx="1724295" cy="4213688"/>
          </a:xfrm>
        </p:grpSpPr>
        <p:cxnSp>
          <p:nvCxnSpPr>
            <p:cNvPr id="58" name="Conector recto 97">
              <a:extLst>
                <a:ext uri="{FF2B5EF4-FFF2-40B4-BE49-F238E27FC236}">
                  <a16:creationId xmlns:a16="http://schemas.microsoft.com/office/drawing/2014/main" id="{A3E9EE6F-4840-4F92-2783-5F87B49C8911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922563"/>
              <a:ext cx="7708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97">
              <a:extLst>
                <a:ext uri="{FF2B5EF4-FFF2-40B4-BE49-F238E27FC236}">
                  <a16:creationId xmlns:a16="http://schemas.microsoft.com/office/drawing/2014/main" id="{5DA797F1-E1F1-1286-4DDB-ADAD16A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457524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97">
              <a:extLst>
                <a:ext uri="{FF2B5EF4-FFF2-40B4-BE49-F238E27FC236}">
                  <a16:creationId xmlns:a16="http://schemas.microsoft.com/office/drawing/2014/main" id="{24695DBF-6FEA-2005-CC7A-F33284FF8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2964037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97">
              <a:extLst>
                <a:ext uri="{FF2B5EF4-FFF2-40B4-BE49-F238E27FC236}">
                  <a16:creationId xmlns:a16="http://schemas.microsoft.com/office/drawing/2014/main" id="{6B100D9E-9556-5C89-6905-1CF3F37535A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886" y="4439739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1">
              <a:extLst>
                <a:ext uri="{FF2B5EF4-FFF2-40B4-BE49-F238E27FC236}">
                  <a16:creationId xmlns:a16="http://schemas.microsoft.com/office/drawing/2014/main" id="{47429A21-B992-E5AE-F031-EFDC06FA4BC8}"/>
                </a:ext>
              </a:extLst>
            </p:cNvPr>
            <p:cNvCxnSpPr>
              <a:cxnSpLocks/>
              <a:stCxn id="64" idx="2"/>
              <a:endCxn id="69" idx="1"/>
            </p:cNvCxnSpPr>
            <p:nvPr/>
          </p:nvCxnSpPr>
          <p:spPr>
            <a:xfrm rot="5400000">
              <a:off x="1998534" y="3406279"/>
              <a:ext cx="3418938" cy="719758"/>
            </a:xfrm>
            <a:prstGeom prst="bentConnector4">
              <a:avLst>
                <a:gd name="adj1" fmla="val 3889"/>
                <a:gd name="adj2" fmla="val 1317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97">
              <a:extLst>
                <a:ext uri="{FF2B5EF4-FFF2-40B4-BE49-F238E27FC236}">
                  <a16:creationId xmlns:a16="http://schemas.microsoft.com/office/drawing/2014/main" id="{4274E0E5-1BBD-2FF7-E7D3-08DA77965CD8}"/>
                </a:ext>
              </a:extLst>
            </p:cNvPr>
            <p:cNvCxnSpPr>
              <a:cxnSpLocks/>
            </p:cNvCxnSpPr>
            <p:nvPr/>
          </p:nvCxnSpPr>
          <p:spPr>
            <a:xfrm>
              <a:off x="3157895" y="5468518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4DAD83FD-8915-D111-C348-C888BB5F1048}"/>
                </a:ext>
              </a:extLst>
            </p:cNvPr>
            <p:cNvSpPr/>
            <p:nvPr/>
          </p:nvSpPr>
          <p:spPr>
            <a:xfrm>
              <a:off x="3328082" y="1544532"/>
              <a:ext cx="1479600" cy="51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SANDRA LUZ MIRANDA CHUEY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PRIMERA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BE4393BA-6DAB-0D2F-DEDC-368DF2EEF8C9}"/>
                </a:ext>
              </a:extLst>
            </p:cNvPr>
            <p:cNvCxnSpPr/>
            <p:nvPr/>
          </p:nvCxnSpPr>
          <p:spPr>
            <a:xfrm>
              <a:off x="3337799" y="3484849"/>
              <a:ext cx="28128" cy="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7D884DD0-B6E0-BBA5-AC5D-9922062FC553}"/>
                </a:ext>
              </a:extLst>
            </p:cNvPr>
            <p:cNvSpPr/>
            <p:nvPr/>
          </p:nvSpPr>
          <p:spPr>
            <a:xfrm>
              <a:off x="3338885" y="3282410"/>
              <a:ext cx="1479600" cy="379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MARTÍN ALEJANDRO ROJAS VILLARREAL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75E6BE58-23FB-4F8F-DE0A-7116D779B9A4}"/>
                </a:ext>
              </a:extLst>
            </p:cNvPr>
            <p:cNvSpPr/>
            <p:nvPr/>
          </p:nvSpPr>
          <p:spPr>
            <a:xfrm>
              <a:off x="3347504" y="3724699"/>
              <a:ext cx="1479600" cy="396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PERLA MARLENE ESPARZA TORRES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DA2B9C5-AF00-353D-182A-38A5C332D708}"/>
                </a:ext>
              </a:extLst>
            </p:cNvPr>
            <p:cNvSpPr/>
            <p:nvPr/>
          </p:nvSpPr>
          <p:spPr>
            <a:xfrm>
              <a:off x="3354783" y="4219427"/>
              <a:ext cx="1479600" cy="44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SEBASTIÁN GALVÁN GONZÁLEZ 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269D876A-2F0A-F088-7F98-17A3A8BC3437}"/>
                </a:ext>
              </a:extLst>
            </p:cNvPr>
            <p:cNvSpPr/>
            <p:nvPr/>
          </p:nvSpPr>
          <p:spPr>
            <a:xfrm>
              <a:off x="3348124" y="5273286"/>
              <a:ext cx="1479600" cy="404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EUNICE RODRÍGUEZ CORPUS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C628D3AB-41B2-5831-C7A3-2FE54B33E162}"/>
                </a:ext>
              </a:extLst>
            </p:cNvPr>
            <p:cNvSpPr/>
            <p:nvPr/>
          </p:nvSpPr>
          <p:spPr>
            <a:xfrm>
              <a:off x="3349158" y="4739326"/>
              <a:ext cx="1479600" cy="435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ERNESTO AGUIRRE CHÁVEZ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4F17822-77BF-92C4-36FA-B3594EAEB781}"/>
                </a:ext>
              </a:extLst>
            </p:cNvPr>
            <p:cNvSpPr/>
            <p:nvPr/>
          </p:nvSpPr>
          <p:spPr>
            <a:xfrm>
              <a:off x="3323772" y="2778412"/>
              <a:ext cx="1479600" cy="39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ALFONSO PUENTES MONTES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cxnSp>
          <p:nvCxnSpPr>
            <p:cNvPr id="72" name="Straight Connector 7">
              <a:extLst>
                <a:ext uri="{FF2B5EF4-FFF2-40B4-BE49-F238E27FC236}">
                  <a16:creationId xmlns:a16="http://schemas.microsoft.com/office/drawing/2014/main" id="{2F9F78B7-EB80-2069-7438-1596A54A2A66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V="1">
              <a:off x="4067882" y="1464280"/>
              <a:ext cx="2468" cy="8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621B59D-0F3C-9069-7770-8D33D381F601}"/>
              </a:ext>
            </a:extLst>
          </p:cNvPr>
          <p:cNvCxnSpPr/>
          <p:nvPr/>
        </p:nvCxnSpPr>
        <p:spPr>
          <a:xfrm>
            <a:off x="875609" y="442679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665FBD7-68B2-2062-E7F6-D8B3F18ADC3B}"/>
              </a:ext>
            </a:extLst>
          </p:cNvPr>
          <p:cNvSpPr/>
          <p:nvPr/>
        </p:nvSpPr>
        <p:spPr>
          <a:xfrm>
            <a:off x="1325516" y="1552690"/>
            <a:ext cx="1480241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TJA0101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A9EA8AE-98CB-2455-8002-22DE986E930D}"/>
              </a:ext>
            </a:extLst>
          </p:cNvPr>
          <p:cNvCxnSpPr/>
          <p:nvPr/>
        </p:nvCxnSpPr>
        <p:spPr>
          <a:xfrm>
            <a:off x="875609" y="2995943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28F513D-3C3F-8F7D-ADF3-33273C1AAB13}"/>
              </a:ext>
            </a:extLst>
          </p:cNvPr>
          <p:cNvCxnSpPr/>
          <p:nvPr/>
        </p:nvCxnSpPr>
        <p:spPr>
          <a:xfrm>
            <a:off x="866819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4728CBAF-61D1-6B86-1DB8-1A079026E7D2}"/>
              </a:ext>
            </a:extLst>
          </p:cNvPr>
          <p:cNvCxnSpPr/>
          <p:nvPr/>
        </p:nvCxnSpPr>
        <p:spPr>
          <a:xfrm>
            <a:off x="875609" y="3934107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BE0C141-3C91-1811-7843-C547BFFB705E}"/>
              </a:ext>
            </a:extLst>
          </p:cNvPr>
          <p:cNvSpPr/>
          <p:nvPr/>
        </p:nvSpPr>
        <p:spPr>
          <a:xfrm>
            <a:off x="135809" y="2240918"/>
            <a:ext cx="1479600" cy="46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IDELIA CONSTANZA REYES TAMEZ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GENERAL DE ACUERDO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DD0BB01-F5D1-24E4-87AA-7025121EB765}"/>
              </a:ext>
            </a:extLst>
          </p:cNvPr>
          <p:cNvSpPr/>
          <p:nvPr/>
        </p:nvSpPr>
        <p:spPr>
          <a:xfrm>
            <a:off x="1236914" y="3280982"/>
            <a:ext cx="1504235" cy="3795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PABLO BORJON GARCÍA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 Y TRÁMITE</a:t>
            </a:r>
          </a:p>
          <a:p>
            <a:pPr algn="ctr"/>
            <a:r>
              <a:rPr lang="es-MX" sz="5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  <a:endParaRPr lang="es-MX" sz="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0341C62-B064-BF60-E77E-5C04C2517307}"/>
              </a:ext>
            </a:extLst>
          </p:cNvPr>
          <p:cNvSpPr/>
          <p:nvPr/>
        </p:nvSpPr>
        <p:spPr>
          <a:xfrm>
            <a:off x="1209142" y="5259486"/>
            <a:ext cx="1526905" cy="426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ÁNGEL DE JESÚS VILLANUEVA VARGAS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81D79F3-296A-B5B1-A6E8-1FE07395AB7A}"/>
              </a:ext>
            </a:extLst>
          </p:cNvPr>
          <p:cNvSpPr/>
          <p:nvPr/>
        </p:nvSpPr>
        <p:spPr>
          <a:xfrm>
            <a:off x="1226158" y="3724699"/>
            <a:ext cx="1518914" cy="39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CARLOS ALONSO OVALLE ZAPATA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cxnSp>
        <p:nvCxnSpPr>
          <p:cNvPr id="82" name="Connector: Elbow 224">
            <a:extLst>
              <a:ext uri="{FF2B5EF4-FFF2-40B4-BE49-F238E27FC236}">
                <a16:creationId xmlns:a16="http://schemas.microsoft.com/office/drawing/2014/main" id="{6EB5D4F6-C90F-0AE0-BA3B-E421C6AB344C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5400000">
            <a:off x="1378509" y="1553790"/>
            <a:ext cx="184228" cy="119002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3">
            <a:extLst>
              <a:ext uri="{FF2B5EF4-FFF2-40B4-BE49-F238E27FC236}">
                <a16:creationId xmlns:a16="http://schemas.microsoft.com/office/drawing/2014/main" id="{12EC2AFF-A0ED-718A-79AA-4D5216F7C357}"/>
              </a:ext>
            </a:extLst>
          </p:cNvPr>
          <p:cNvCxnSpPr>
            <a:cxnSpLocks/>
            <a:endCxn id="80" idx="1"/>
          </p:cNvCxnSpPr>
          <p:nvPr/>
        </p:nvCxnSpPr>
        <p:spPr>
          <a:xfrm rot="16200000" flipH="1">
            <a:off x="-330619" y="3932914"/>
            <a:ext cx="2737200" cy="34232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32">
            <a:extLst>
              <a:ext uri="{FF2B5EF4-FFF2-40B4-BE49-F238E27FC236}">
                <a16:creationId xmlns:a16="http://schemas.microsoft.com/office/drawing/2014/main" id="{CE7CB2DA-1A1A-EB75-8677-17F947D45FB7}"/>
              </a:ext>
            </a:extLst>
          </p:cNvPr>
          <p:cNvSpPr/>
          <p:nvPr/>
        </p:nvSpPr>
        <p:spPr>
          <a:xfrm>
            <a:off x="1240836" y="2785517"/>
            <a:ext cx="1504235" cy="39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ANAHÍ CATALINA ANDRADE ALMAGUER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85" name="Rectángulo 72">
            <a:extLst>
              <a:ext uri="{FF2B5EF4-FFF2-40B4-BE49-F238E27FC236}">
                <a16:creationId xmlns:a16="http://schemas.microsoft.com/office/drawing/2014/main" id="{1A43C646-9D84-13A9-177D-E3FF8C9EBD3E}"/>
              </a:ext>
            </a:extLst>
          </p:cNvPr>
          <p:cNvSpPr/>
          <p:nvPr/>
        </p:nvSpPr>
        <p:spPr>
          <a:xfrm>
            <a:off x="1228127" y="4219337"/>
            <a:ext cx="1504234" cy="405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MARYSOL RIVERA AGUIRRE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DE PARTES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54251CB3-9C5D-476A-7672-24A5B5012562}"/>
              </a:ext>
            </a:extLst>
          </p:cNvPr>
          <p:cNvSpPr/>
          <p:nvPr/>
        </p:nvSpPr>
        <p:spPr>
          <a:xfrm>
            <a:off x="10352571" y="4730686"/>
            <a:ext cx="1510982" cy="424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LIC. WILIAMS ALEJANDRO TONCHE ESCOBEDO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TJA1801</a:t>
            </a:r>
          </a:p>
        </p:txBody>
      </p:sp>
      <p:cxnSp>
        <p:nvCxnSpPr>
          <p:cNvPr id="89" name="Conector recto 99">
            <a:extLst>
              <a:ext uri="{FF2B5EF4-FFF2-40B4-BE49-F238E27FC236}">
                <a16:creationId xmlns:a16="http://schemas.microsoft.com/office/drawing/2014/main" id="{587B4DEB-5C72-396A-DD43-F08F441CD707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3123944" y="4957097"/>
            <a:ext cx="225214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ángulo 32">
            <a:extLst>
              <a:ext uri="{FF2B5EF4-FFF2-40B4-BE49-F238E27FC236}">
                <a16:creationId xmlns:a16="http://schemas.microsoft.com/office/drawing/2014/main" id="{347ABED3-5E79-9CE0-65B6-C0EBD2799624}"/>
              </a:ext>
            </a:extLst>
          </p:cNvPr>
          <p:cNvSpPr/>
          <p:nvPr/>
        </p:nvSpPr>
        <p:spPr>
          <a:xfrm>
            <a:off x="1639761" y="2288988"/>
            <a:ext cx="1165996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General de Acuerdos actualmente cumple con las atribuciones establecidas en el Artículo 35 del Reglamento Interior del Tribunal de Justicia Administrativa en lo que se refiere a la </a:t>
            </a:r>
            <a:r>
              <a:rPr lang="es-MX" sz="45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Compilación</a:t>
            </a:r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Rectángulo 32">
            <a:extLst>
              <a:ext uri="{FF2B5EF4-FFF2-40B4-BE49-F238E27FC236}">
                <a16:creationId xmlns:a16="http://schemas.microsoft.com/office/drawing/2014/main" id="{CC7F95BE-0071-50A2-6D64-EAA04044DD0D}"/>
              </a:ext>
            </a:extLst>
          </p:cNvPr>
          <p:cNvSpPr/>
          <p:nvPr/>
        </p:nvSpPr>
        <p:spPr>
          <a:xfrm>
            <a:off x="7680260" y="1031218"/>
            <a:ext cx="1955518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5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magistrados supernumerarios</a:t>
            </a: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designados mediante el Artículo 16 de la Ley Orgánica del Tribunal de Justicia Administrativa cubrirán las funciones previstas conforme a lo establecido en los artículos 22, 23 y 166 de la citada Ley.</a:t>
            </a:r>
          </a:p>
        </p:txBody>
      </p:sp>
      <p:cxnSp>
        <p:nvCxnSpPr>
          <p:cNvPr id="92" name="Conector angular 231">
            <a:extLst>
              <a:ext uri="{FF2B5EF4-FFF2-40B4-BE49-F238E27FC236}">
                <a16:creationId xmlns:a16="http://schemas.microsoft.com/office/drawing/2014/main" id="{5720D4D7-8D4B-49A6-F72C-BFE0AF7AA3FE}"/>
              </a:ext>
            </a:extLst>
          </p:cNvPr>
          <p:cNvCxnSpPr>
            <a:cxnSpLocks/>
            <a:stCxn id="21" idx="2"/>
            <a:endCxn id="88" idx="1"/>
          </p:cNvCxnSpPr>
          <p:nvPr/>
        </p:nvCxnSpPr>
        <p:spPr>
          <a:xfrm rot="5400000">
            <a:off x="9282440" y="3126822"/>
            <a:ext cx="2886166" cy="745903"/>
          </a:xfrm>
          <a:prstGeom prst="bentConnector4">
            <a:avLst>
              <a:gd name="adj1" fmla="val 5401"/>
              <a:gd name="adj2" fmla="val 135755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23D2DB-1980-830D-5EE2-A315F75779E4}"/>
              </a:ext>
            </a:extLst>
          </p:cNvPr>
          <p:cNvSpPr/>
          <p:nvPr/>
        </p:nvSpPr>
        <p:spPr>
          <a:xfrm>
            <a:off x="1225578" y="4729667"/>
            <a:ext cx="1526905" cy="426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ALEJANDRA GPE. ALEMÁN GARZA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312C57E7-D723-2946-FF21-BE2592952088}"/>
              </a:ext>
            </a:extLst>
          </p:cNvPr>
          <p:cNvSpPr txBox="1"/>
          <p:nvPr/>
        </p:nvSpPr>
        <p:spPr>
          <a:xfrm>
            <a:off x="1018148" y="5739562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4A7182-32A6-6138-0F34-CC43773E96BB}"/>
              </a:ext>
            </a:extLst>
          </p:cNvPr>
          <p:cNvSpPr/>
          <p:nvPr/>
        </p:nvSpPr>
        <p:spPr>
          <a:xfrm>
            <a:off x="5640351" y="5259486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ARACELY PÉREZ MARINES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SO0801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CAE93C-ECB8-40FE-396D-E0A00E59511B}"/>
              </a:ext>
            </a:extLst>
          </p:cNvPr>
          <p:cNvSpPr/>
          <p:nvPr/>
        </p:nvSpPr>
        <p:spPr>
          <a:xfrm>
            <a:off x="5670794" y="4724499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JOSÉ HERRERA GONZÁLEZ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graphicFrame>
        <p:nvGraphicFramePr>
          <p:cNvPr id="6" name="Tabla 9">
            <a:extLst>
              <a:ext uri="{FF2B5EF4-FFF2-40B4-BE49-F238E27FC236}">
                <a16:creationId xmlns:a16="http://schemas.microsoft.com/office/drawing/2014/main" id="{79EECBD5-1E7D-E600-9ED3-57423CDC8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20248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9179C9-757F-7A45-6D97-56E07DC48118}"/>
              </a:ext>
            </a:extLst>
          </p:cNvPr>
          <p:cNvSpPr/>
          <p:nvPr/>
        </p:nvSpPr>
        <p:spPr>
          <a:xfrm>
            <a:off x="4789874" y="1719718"/>
            <a:ext cx="1664266" cy="43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TJA0101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FC2405-BC17-D27E-BB3B-72D2EF99309A}"/>
              </a:ext>
            </a:extLst>
          </p:cNvPr>
          <p:cNvSpPr/>
          <p:nvPr/>
        </p:nvSpPr>
        <p:spPr>
          <a:xfrm>
            <a:off x="209232" y="3534082"/>
            <a:ext cx="1479600" cy="4694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OFICIALÍA MAYOR</a:t>
            </a:r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DCD88C1-AC3A-F519-50EF-34CCFDE27FE5}"/>
              </a:ext>
            </a:extLst>
          </p:cNvPr>
          <p:cNvGrpSpPr/>
          <p:nvPr/>
        </p:nvGrpSpPr>
        <p:grpSpPr>
          <a:xfrm>
            <a:off x="3845315" y="3338037"/>
            <a:ext cx="1479600" cy="1356551"/>
            <a:chOff x="3845315" y="3338037"/>
            <a:chExt cx="1479600" cy="1356551"/>
          </a:xfrm>
        </p:grpSpPr>
        <p:cxnSp>
          <p:nvCxnSpPr>
            <p:cNvPr id="6" name="Conector angular 100">
              <a:extLst>
                <a:ext uri="{FF2B5EF4-FFF2-40B4-BE49-F238E27FC236}">
                  <a16:creationId xmlns:a16="http://schemas.microsoft.com/office/drawing/2014/main" id="{084C761C-2BA3-8C76-69A2-1D524FBD3E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34485" y="3785417"/>
              <a:ext cx="895658" cy="8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384F336-6860-F2BF-4D3E-67B31B10DC2F}"/>
                </a:ext>
              </a:extLst>
            </p:cNvPr>
            <p:cNvSpPr/>
            <p:nvPr/>
          </p:nvSpPr>
          <p:spPr>
            <a:xfrm>
              <a:off x="3845315" y="3526582"/>
              <a:ext cx="1479600" cy="46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SERGIO TREVIÑO SALDAÑA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 DE ENLACE INTERINSTITUCIONAL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18F7E3E-219C-9A0A-499F-473F9ABDB809}"/>
                </a:ext>
              </a:extLst>
            </p:cNvPr>
            <p:cNvSpPr/>
            <p:nvPr/>
          </p:nvSpPr>
          <p:spPr>
            <a:xfrm>
              <a:off x="3849118" y="4217207"/>
              <a:ext cx="1470200" cy="477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PAOLA AGUIRRE PRAGA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COORDINADORA DE MEDIOS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</p:grpSp>
      <p:cxnSp>
        <p:nvCxnSpPr>
          <p:cNvPr id="10" name="Conector angular 100">
            <a:extLst>
              <a:ext uri="{FF2B5EF4-FFF2-40B4-BE49-F238E27FC236}">
                <a16:creationId xmlns:a16="http://schemas.microsoft.com/office/drawing/2014/main" id="{CBDAAC48-102F-71CF-227B-B8274440E7DC}"/>
              </a:ext>
            </a:extLst>
          </p:cNvPr>
          <p:cNvCxnSpPr>
            <a:cxnSpLocks/>
          </p:cNvCxnSpPr>
          <p:nvPr/>
        </p:nvCxnSpPr>
        <p:spPr>
          <a:xfrm rot="5400000">
            <a:off x="6211032" y="3518824"/>
            <a:ext cx="442231" cy="1266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5E373A-DB6C-EB29-EC47-237C1585389B}"/>
              </a:ext>
            </a:extLst>
          </p:cNvPr>
          <p:cNvSpPr/>
          <p:nvPr/>
        </p:nvSpPr>
        <p:spPr>
          <a:xfrm>
            <a:off x="5783068" y="3544628"/>
            <a:ext cx="1479600" cy="48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FRANCISCO JAVIER RANGEL CASTRO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ANTICORRUPCIÓN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TJA0501</a:t>
            </a:r>
          </a:p>
        </p:txBody>
      </p:sp>
      <p:cxnSp>
        <p:nvCxnSpPr>
          <p:cNvPr id="18" name="Conector angular 85">
            <a:extLst>
              <a:ext uri="{FF2B5EF4-FFF2-40B4-BE49-F238E27FC236}">
                <a16:creationId xmlns:a16="http://schemas.microsoft.com/office/drawing/2014/main" id="{82F0FF61-3E8C-E3EC-0BA2-A519535FE3E4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5705072" y="-1321383"/>
            <a:ext cx="164822" cy="953809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6D9A5A1-0387-BDEB-DA93-801615B2173F}"/>
              </a:ext>
            </a:extLst>
          </p:cNvPr>
          <p:cNvCxnSpPr/>
          <p:nvPr/>
        </p:nvCxnSpPr>
        <p:spPr>
          <a:xfrm flipV="1">
            <a:off x="1018435" y="3369399"/>
            <a:ext cx="0" cy="182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D623C3B-3F42-D5DC-497B-A73BD44D64C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5620512" y="2158661"/>
            <a:ext cx="1495" cy="1179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7">
            <a:extLst>
              <a:ext uri="{FF2B5EF4-FFF2-40B4-BE49-F238E27FC236}">
                <a16:creationId xmlns:a16="http://schemas.microsoft.com/office/drawing/2014/main" id="{270B74EC-1D25-A157-65CF-BA46C0D424E4}"/>
              </a:ext>
            </a:extLst>
          </p:cNvPr>
          <p:cNvGrpSpPr/>
          <p:nvPr/>
        </p:nvGrpSpPr>
        <p:grpSpPr>
          <a:xfrm>
            <a:off x="9252259" y="3523411"/>
            <a:ext cx="2642113" cy="1798934"/>
            <a:chOff x="9396398" y="3500397"/>
            <a:chExt cx="2642113" cy="1798934"/>
          </a:xfrm>
        </p:grpSpPr>
        <p:cxnSp>
          <p:nvCxnSpPr>
            <p:cNvPr id="22" name="Connector: Elbow 18">
              <a:extLst>
                <a:ext uri="{FF2B5EF4-FFF2-40B4-BE49-F238E27FC236}">
                  <a16:creationId xmlns:a16="http://schemas.microsoft.com/office/drawing/2014/main" id="{0856A8B9-21A6-79A9-4750-DCA1938048B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918893" y="4151424"/>
              <a:ext cx="854623" cy="720011"/>
            </a:xfrm>
            <a:prstGeom prst="bentConnector3">
              <a:avLst>
                <a:gd name="adj1" fmla="val -95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r 126">
              <a:extLst>
                <a:ext uri="{FF2B5EF4-FFF2-40B4-BE49-F238E27FC236}">
                  <a16:creationId xmlns:a16="http://schemas.microsoft.com/office/drawing/2014/main" id="{B266952B-13E3-260C-AF27-45D3080FD44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668812" y="3532255"/>
              <a:ext cx="798815" cy="735100"/>
            </a:xfrm>
            <a:prstGeom prst="bentConnector3">
              <a:avLst>
                <a:gd name="adj1" fmla="val 718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90">
              <a:extLst>
                <a:ext uri="{FF2B5EF4-FFF2-40B4-BE49-F238E27FC236}">
                  <a16:creationId xmlns:a16="http://schemas.microsoft.com/office/drawing/2014/main" id="{50165DE5-DABB-D798-FBC3-A4DCDD9127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24044" y="4838195"/>
              <a:ext cx="435299" cy="244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74D1031-BD8D-7820-EECE-5EBCD98B44BD}"/>
                </a:ext>
              </a:extLst>
            </p:cNvPr>
            <p:cNvSpPr/>
            <p:nvPr/>
          </p:nvSpPr>
          <p:spPr>
            <a:xfrm>
              <a:off x="9960869" y="3507062"/>
              <a:ext cx="1479600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OCTAVIO GUADALUPE ADAME JACINTO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TÉCNICO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TJA0401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90C0E72-DD9E-EBE8-E694-FDE0C620A41F}"/>
                </a:ext>
              </a:extLst>
            </p:cNvPr>
            <p:cNvSpPr/>
            <p:nvPr/>
          </p:nvSpPr>
          <p:spPr>
            <a:xfrm>
              <a:off x="9396399" y="4233695"/>
              <a:ext cx="1265406" cy="461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MARCELA LILIANA AGUIRRE GUERRERO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TITULAR DE LA UNIDAD DE TRANSPARENCIA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3505ECB2-8EDA-BEA8-A7BC-587B2144E698}"/>
                </a:ext>
              </a:extLst>
            </p:cNvPr>
            <p:cNvSpPr/>
            <p:nvPr/>
          </p:nvSpPr>
          <p:spPr>
            <a:xfrm>
              <a:off x="10851016" y="4217207"/>
              <a:ext cx="1187495" cy="478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SILVIA ALICIA GÓMEZ GUTIÉRREZ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EVALUCIÓN Y ESTADISTICAS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23ED3C0-2C05-CDD3-E0EB-11264E1B03A7}"/>
                </a:ext>
              </a:extLst>
            </p:cNvPr>
            <p:cNvSpPr/>
            <p:nvPr/>
          </p:nvSpPr>
          <p:spPr>
            <a:xfrm>
              <a:off x="9396398" y="4803893"/>
              <a:ext cx="1265407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GABRIELA PÉREZ GARZA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LA UNIDAD DE TRANSPARENCIA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TJA1401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673653A6-7162-93D3-8E50-299FA541F638}"/>
                </a:ext>
              </a:extLst>
            </p:cNvPr>
            <p:cNvSpPr/>
            <p:nvPr/>
          </p:nvSpPr>
          <p:spPr>
            <a:xfrm>
              <a:off x="10849171" y="4797737"/>
              <a:ext cx="1187495" cy="495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JUAN ANTONIO CANALES PATIÑO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 DE EVALUCIÓN Y ESTADISTICAS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</p:grp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6E9FAC4-B4D0-00DC-2567-44216B585D44}"/>
              </a:ext>
            </a:extLst>
          </p:cNvPr>
          <p:cNvCxnSpPr>
            <a:cxnSpLocks/>
          </p:cNvCxnSpPr>
          <p:nvPr/>
        </p:nvCxnSpPr>
        <p:spPr>
          <a:xfrm flipH="1">
            <a:off x="5620512" y="2774596"/>
            <a:ext cx="1039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6E81335-28CE-52A6-E097-E79F50334818}"/>
              </a:ext>
            </a:extLst>
          </p:cNvPr>
          <p:cNvSpPr/>
          <p:nvPr/>
        </p:nvSpPr>
        <p:spPr>
          <a:xfrm>
            <a:off x="6659756" y="2551109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GREGORIO LÓPEZ RAMÍREZ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ASISTENTE OPERATIVO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154D9890-B2EF-25BD-2336-D870BD18A563}"/>
              </a:ext>
            </a:extLst>
          </p:cNvPr>
          <p:cNvGrpSpPr/>
          <p:nvPr/>
        </p:nvGrpSpPr>
        <p:grpSpPr>
          <a:xfrm>
            <a:off x="2023548" y="3347536"/>
            <a:ext cx="1479600" cy="657990"/>
            <a:chOff x="3845315" y="3338036"/>
            <a:chExt cx="1479600" cy="657990"/>
          </a:xfrm>
        </p:grpSpPr>
        <p:cxnSp>
          <p:nvCxnSpPr>
            <p:cNvPr id="33" name="Conector angular 100">
              <a:extLst>
                <a:ext uri="{FF2B5EF4-FFF2-40B4-BE49-F238E27FC236}">
                  <a16:creationId xmlns:a16="http://schemas.microsoft.com/office/drawing/2014/main" id="{F9E8DB1B-084A-92FF-1F6B-F49BD0D4FB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02259" y="3517643"/>
              <a:ext cx="360111" cy="8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7798DFC-EED7-EEDD-1E15-A484CF1A86C5}"/>
                </a:ext>
              </a:extLst>
            </p:cNvPr>
            <p:cNvSpPr/>
            <p:nvPr/>
          </p:nvSpPr>
          <p:spPr>
            <a:xfrm>
              <a:off x="3845315" y="3526582"/>
              <a:ext cx="1479600" cy="469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DAVID ALEJANDRO REYES MARTÍNEZ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 DE SERVICIO PROFESIONAL DE CARRERA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</p:grpSp>
      <p:grpSp>
        <p:nvGrpSpPr>
          <p:cNvPr id="37" name="Group 6">
            <a:extLst>
              <a:ext uri="{FF2B5EF4-FFF2-40B4-BE49-F238E27FC236}">
                <a16:creationId xmlns:a16="http://schemas.microsoft.com/office/drawing/2014/main" id="{7013A01E-B1FB-3C85-6D67-EC765062312E}"/>
              </a:ext>
            </a:extLst>
          </p:cNvPr>
          <p:cNvGrpSpPr/>
          <p:nvPr/>
        </p:nvGrpSpPr>
        <p:grpSpPr>
          <a:xfrm>
            <a:off x="7490637" y="3361051"/>
            <a:ext cx="1519347" cy="1371142"/>
            <a:chOff x="7755672" y="3318149"/>
            <a:chExt cx="1519347" cy="1314942"/>
          </a:xfrm>
        </p:grpSpPr>
        <p:cxnSp>
          <p:nvCxnSpPr>
            <p:cNvPr id="39" name="Conector angular 117">
              <a:extLst>
                <a:ext uri="{FF2B5EF4-FFF2-40B4-BE49-F238E27FC236}">
                  <a16:creationId xmlns:a16="http://schemas.microsoft.com/office/drawing/2014/main" id="{796E2A45-1126-F839-E91E-9EB21A98FF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73169" y="3938106"/>
              <a:ext cx="1245109" cy="5196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DBB912E-695A-9159-2E2B-A644C8F808D9}"/>
                </a:ext>
              </a:extLst>
            </p:cNvPr>
            <p:cNvSpPr/>
            <p:nvPr/>
          </p:nvSpPr>
          <p:spPr>
            <a:xfrm>
              <a:off x="7795419" y="4191089"/>
              <a:ext cx="1479600" cy="442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HÉCTOR DANIEL MARTÍNEZ CONTRERAS 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DESARROLLADOR DE PROGRAMAS </a:t>
              </a:r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C5A0F4D-0160-2EDA-EF83-51FDE23DF790}"/>
                </a:ext>
              </a:extLst>
            </p:cNvPr>
            <p:cNvSpPr/>
            <p:nvPr/>
          </p:nvSpPr>
          <p:spPr>
            <a:xfrm>
              <a:off x="7755672" y="3501576"/>
              <a:ext cx="1479600" cy="470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JUAN JULIO RIVERA NAVA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ASESOR JURÍDICO DE LA DIRECCION DEL SISTEMA DE JUSTICIA EN LÍNEA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TJA1001</a:t>
              </a:r>
            </a:p>
          </p:txBody>
        </p:sp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B897166-17BF-2377-A297-0B5DBAD7B7BC}"/>
              </a:ext>
            </a:extLst>
          </p:cNvPr>
          <p:cNvSpPr txBox="1"/>
          <p:nvPr/>
        </p:nvSpPr>
        <p:spPr>
          <a:xfrm>
            <a:off x="917330" y="5716737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14" name="Tabla 9">
            <a:extLst>
              <a:ext uri="{FF2B5EF4-FFF2-40B4-BE49-F238E27FC236}">
                <a16:creationId xmlns:a16="http://schemas.microsoft.com/office/drawing/2014/main" id="{DD6CBFCC-5FFE-04F9-BE9B-344F53FD6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74670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4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5" name="Conector recto 74">
            <a:extLst>
              <a:ext uri="{FF2B5EF4-FFF2-40B4-BE49-F238E27FC236}">
                <a16:creationId xmlns:a16="http://schemas.microsoft.com/office/drawing/2014/main" id="{1A69E62B-A7D1-A259-E0C9-1D4BB2E280C3}"/>
              </a:ext>
            </a:extLst>
          </p:cNvPr>
          <p:cNvCxnSpPr>
            <a:cxnSpLocks/>
          </p:cNvCxnSpPr>
          <p:nvPr/>
        </p:nvCxnSpPr>
        <p:spPr>
          <a:xfrm>
            <a:off x="5101121" y="3833067"/>
            <a:ext cx="0" cy="388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A406BBB-FE8A-450F-22F1-6F38ABFA096F}"/>
              </a:ext>
            </a:extLst>
          </p:cNvPr>
          <p:cNvSpPr/>
          <p:nvPr/>
        </p:nvSpPr>
        <p:spPr>
          <a:xfrm>
            <a:off x="9990272" y="2762293"/>
            <a:ext cx="1479600" cy="463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EDGAR GILBERTO NAVARRO PADER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INFORMÁTICA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37" name="Connector: Elbow 52">
            <a:extLst>
              <a:ext uri="{FF2B5EF4-FFF2-40B4-BE49-F238E27FC236}">
                <a16:creationId xmlns:a16="http://schemas.microsoft.com/office/drawing/2014/main" id="{8FEEFEF2-D7CB-CEDF-30EF-3F17076A8836}"/>
              </a:ext>
            </a:extLst>
          </p:cNvPr>
          <p:cNvCxnSpPr>
            <a:cxnSpLocks/>
            <a:stCxn id="63" idx="0"/>
            <a:endCxn id="36" idx="0"/>
          </p:cNvCxnSpPr>
          <p:nvPr/>
        </p:nvCxnSpPr>
        <p:spPr>
          <a:xfrm rot="5400000" flipH="1" flipV="1">
            <a:off x="6368191" y="-1593236"/>
            <a:ext cx="6352" cy="8717410"/>
          </a:xfrm>
          <a:prstGeom prst="bentConnector3">
            <a:avLst>
              <a:gd name="adj1" fmla="val 36988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>
            <a:extLst>
              <a:ext uri="{FF2B5EF4-FFF2-40B4-BE49-F238E27FC236}">
                <a16:creationId xmlns:a16="http://schemas.microsoft.com/office/drawing/2014/main" id="{CA836937-D610-FD60-15E4-0CE3BD5B7B00}"/>
              </a:ext>
            </a:extLst>
          </p:cNvPr>
          <p:cNvGrpSpPr/>
          <p:nvPr/>
        </p:nvGrpSpPr>
        <p:grpSpPr>
          <a:xfrm>
            <a:off x="4351018" y="2762294"/>
            <a:ext cx="4918620" cy="2928895"/>
            <a:chOff x="4376954" y="3178587"/>
            <a:chExt cx="4918620" cy="2928895"/>
          </a:xfrm>
        </p:grpSpPr>
        <p:cxnSp>
          <p:nvCxnSpPr>
            <p:cNvPr id="39" name="Straight Connector 78">
              <a:extLst>
                <a:ext uri="{FF2B5EF4-FFF2-40B4-BE49-F238E27FC236}">
                  <a16:creationId xmlns:a16="http://schemas.microsoft.com/office/drawing/2014/main" id="{6D962EC0-D07A-2960-F707-D02DF43B5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5598" y="4623999"/>
              <a:ext cx="141090" cy="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4FE52B5-1703-7BCB-E380-34922247690A}"/>
                </a:ext>
              </a:extLst>
            </p:cNvPr>
            <p:cNvSpPr/>
            <p:nvPr/>
          </p:nvSpPr>
          <p:spPr>
            <a:xfrm>
              <a:off x="6080549" y="3178587"/>
              <a:ext cx="1501589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DORA ESTELA LARA VALADEZ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FINANCIEROS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TJA0501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8DAFE66A-A4E2-469A-C192-F641BABD2213}"/>
                </a:ext>
              </a:extLst>
            </p:cNvPr>
            <p:cNvSpPr/>
            <p:nvPr/>
          </p:nvSpPr>
          <p:spPr>
            <a:xfrm>
              <a:off x="4376954" y="3792655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JOSÉ CISNEROS CASTILLO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DE RECURSOS MATERIALES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TJA1101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A5699AD-CF94-259B-4369-7D6D4D4EC7BE}"/>
                </a:ext>
              </a:extLst>
            </p:cNvPr>
            <p:cNvSpPr/>
            <p:nvPr/>
          </p:nvSpPr>
          <p:spPr>
            <a:xfrm>
              <a:off x="6080549" y="3801608"/>
              <a:ext cx="1501588" cy="46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CONCEPCIÓN MELCHOR ALVARADO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CONTABILIDAD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41DDCF15-8DBC-5E7D-5492-5FC880832803}"/>
                </a:ext>
              </a:extLst>
            </p:cNvPr>
            <p:cNvSpPr/>
            <p:nvPr/>
          </p:nvSpPr>
          <p:spPr>
            <a:xfrm>
              <a:off x="4376954" y="4400661"/>
              <a:ext cx="1479600" cy="45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JESÚS ALEJANDRO SANDOVAL PACHUCA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JEFE DE MANTENIMIENTO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3E51F00-1CD9-3082-6EA1-F0B32B5DCEE5}"/>
                </a:ext>
              </a:extLst>
            </p:cNvPr>
            <p:cNvSpPr/>
            <p:nvPr/>
          </p:nvSpPr>
          <p:spPr>
            <a:xfrm>
              <a:off x="6090533" y="5058186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LORENA  PATRICIA CONCHA SAUCEDO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OPERATIVA DE CONTABILIDAD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EC4A9F41-81F4-B9B6-B277-ECC26182F58F}"/>
                </a:ext>
              </a:extLst>
            </p:cNvPr>
            <p:cNvSpPr/>
            <p:nvPr/>
          </p:nvSpPr>
          <p:spPr>
            <a:xfrm>
              <a:off x="6096000" y="5649286"/>
              <a:ext cx="1496121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ANGEL ESPINOZA ESQUIVEL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787C6DBA-BF91-F055-CD36-A4D1555EEA57}"/>
                </a:ext>
              </a:extLst>
            </p:cNvPr>
            <p:cNvSpPr/>
            <p:nvPr/>
          </p:nvSpPr>
          <p:spPr>
            <a:xfrm>
              <a:off x="7815974" y="3790770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ANA KAREN REYES RESÉNDIZ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APOYO ADMINISTRATIVO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TJA1501</a:t>
              </a:r>
            </a:p>
          </p:txBody>
        </p:sp>
        <p:sp>
          <p:nvSpPr>
            <p:cNvPr id="47" name="Rectángulo 93">
              <a:extLst>
                <a:ext uri="{FF2B5EF4-FFF2-40B4-BE49-F238E27FC236}">
                  <a16:creationId xmlns:a16="http://schemas.microsoft.com/office/drawing/2014/main" id="{79974FE3-B577-9347-AE66-291290CAFB14}"/>
                </a:ext>
              </a:extLst>
            </p:cNvPr>
            <p:cNvSpPr/>
            <p:nvPr/>
          </p:nvSpPr>
          <p:spPr>
            <a:xfrm>
              <a:off x="6090533" y="4397194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GABRIELA QUIROZ NUNCIO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</a:t>
              </a:r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 ATENCIÓN Y SEGUIMIETO DE AUDITORIAS</a:t>
              </a:r>
              <a:endParaRPr lang="es-MX" sz="6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48" name="Straight Connector 49">
              <a:extLst>
                <a:ext uri="{FF2B5EF4-FFF2-40B4-BE49-F238E27FC236}">
                  <a16:creationId xmlns:a16="http://schemas.microsoft.com/office/drawing/2014/main" id="{8077E994-3759-DCE1-236E-C455255AD1D1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6826448" y="3641854"/>
              <a:ext cx="4896" cy="11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51">
              <a:extLst>
                <a:ext uri="{FF2B5EF4-FFF2-40B4-BE49-F238E27FC236}">
                  <a16:creationId xmlns:a16="http://schemas.microsoft.com/office/drawing/2014/main" id="{6F823C65-B5B1-F6DF-152C-DEF4CE906A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853899" y="2072202"/>
              <a:ext cx="1885" cy="3439020"/>
            </a:xfrm>
            <a:prstGeom prst="bentConnector3">
              <a:avLst>
                <a:gd name="adj1" fmla="val 373809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0">
              <a:extLst>
                <a:ext uri="{FF2B5EF4-FFF2-40B4-BE49-F238E27FC236}">
                  <a16:creationId xmlns:a16="http://schemas.microsoft.com/office/drawing/2014/main" id="{ECE9EDA6-0288-80D3-EC35-42DE03B9A0DB}"/>
                </a:ext>
              </a:extLst>
            </p:cNvPr>
            <p:cNvCxnSpPr>
              <a:cxnSpLocks/>
              <a:stCxn id="42" idx="0"/>
              <a:endCxn id="40" idx="2"/>
            </p:cNvCxnSpPr>
            <p:nvPr/>
          </p:nvCxnSpPr>
          <p:spPr>
            <a:xfrm flipV="1">
              <a:off x="6831343" y="3652914"/>
              <a:ext cx="1" cy="148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75">
              <a:extLst>
                <a:ext uri="{FF2B5EF4-FFF2-40B4-BE49-F238E27FC236}">
                  <a16:creationId xmlns:a16="http://schemas.microsoft.com/office/drawing/2014/main" id="{EC5EC24C-FB66-A88C-F34E-17393436C6E2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7582137" y="4034052"/>
              <a:ext cx="9984" cy="1253232"/>
            </a:xfrm>
            <a:prstGeom prst="bentConnector3">
              <a:avLst>
                <a:gd name="adj1" fmla="val 12557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2">
              <a:extLst>
                <a:ext uri="{FF2B5EF4-FFF2-40B4-BE49-F238E27FC236}">
                  <a16:creationId xmlns:a16="http://schemas.microsoft.com/office/drawing/2014/main" id="{54086D6F-85AD-461B-0AEE-386E9430AF3F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6841327" y="5516382"/>
              <a:ext cx="2734" cy="132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101">
            <a:extLst>
              <a:ext uri="{FF2B5EF4-FFF2-40B4-BE49-F238E27FC236}">
                <a16:creationId xmlns:a16="http://schemas.microsoft.com/office/drawing/2014/main" id="{D39D2CE9-6212-3EA8-72BA-19DA48F7677F}"/>
              </a:ext>
            </a:extLst>
          </p:cNvPr>
          <p:cNvCxnSpPr>
            <a:cxnSpLocks/>
            <a:stCxn id="40" idx="0"/>
            <a:endCxn id="57" idx="2"/>
          </p:cNvCxnSpPr>
          <p:nvPr/>
        </p:nvCxnSpPr>
        <p:spPr>
          <a:xfrm flipH="1" flipV="1">
            <a:off x="6802139" y="1893108"/>
            <a:ext cx="3269" cy="869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AE0F1A-B443-432D-3B4F-92E449C35639}"/>
              </a:ext>
            </a:extLst>
          </p:cNvPr>
          <p:cNvGrpSpPr/>
          <p:nvPr/>
        </p:nvGrpSpPr>
        <p:grpSpPr>
          <a:xfrm>
            <a:off x="5797132" y="875474"/>
            <a:ext cx="3472506" cy="1516284"/>
            <a:chOff x="5823068" y="1291767"/>
            <a:chExt cx="3472506" cy="1516284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20DEAD6F-7CD4-6F6F-1606-422AD1EC1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075" y="2584563"/>
              <a:ext cx="987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D7DA60B2-F69C-69A1-9472-6D4FF1D8C965}"/>
                </a:ext>
              </a:extLst>
            </p:cNvPr>
            <p:cNvSpPr/>
            <p:nvPr/>
          </p:nvSpPr>
          <p:spPr>
            <a:xfrm>
              <a:off x="5823068" y="1291767"/>
              <a:ext cx="2006741" cy="3886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JESÚS GERARDO SOTOMAYOR HERNÁNDEZ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MAGISTRADO PRESIDENTE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TJA0101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1C062723-7F81-F9E0-7E63-2BF05A9FCB89}"/>
                </a:ext>
              </a:extLst>
            </p:cNvPr>
            <p:cNvSpPr/>
            <p:nvPr/>
          </p:nvSpPr>
          <p:spPr>
            <a:xfrm>
              <a:off x="6088275" y="1844588"/>
              <a:ext cx="1479600" cy="46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GUADALUPE SAUCEDO SÁNCHEZ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MAYOR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TJA0301</a:t>
              </a:r>
            </a:p>
            <a:p>
              <a:pPr algn="ctr"/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9D31BB67-08CC-9DE5-E0D4-6D57B4179120}"/>
                </a:ext>
              </a:extLst>
            </p:cNvPr>
            <p:cNvSpPr/>
            <p:nvPr/>
          </p:nvSpPr>
          <p:spPr>
            <a:xfrm>
              <a:off x="7815974" y="2361076"/>
              <a:ext cx="1479600" cy="446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ALEJANDRO</a:t>
              </a:r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</a:t>
              </a:r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GUADALUPE SANDOVAL REYES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ASISTENTE OPERATIVO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cxnSp>
          <p:nvCxnSpPr>
            <p:cNvPr id="59" name="Straight Connector 4">
              <a:extLst>
                <a:ext uri="{FF2B5EF4-FFF2-40B4-BE49-F238E27FC236}">
                  <a16:creationId xmlns:a16="http://schemas.microsoft.com/office/drawing/2014/main" id="{4AF75450-6750-57EE-17D0-3308EEAA3B7E}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H="1" flipV="1">
              <a:off x="6826439" y="1680451"/>
              <a:ext cx="1636" cy="164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41">
            <a:extLst>
              <a:ext uri="{FF2B5EF4-FFF2-40B4-BE49-F238E27FC236}">
                <a16:creationId xmlns:a16="http://schemas.microsoft.com/office/drawing/2014/main" id="{BEC3B9C5-676E-E111-2883-D19EBA5F6C72}"/>
              </a:ext>
            </a:extLst>
          </p:cNvPr>
          <p:cNvGrpSpPr/>
          <p:nvPr/>
        </p:nvGrpSpPr>
        <p:grpSpPr>
          <a:xfrm>
            <a:off x="322331" y="2768645"/>
            <a:ext cx="3345671" cy="1081557"/>
            <a:chOff x="310184" y="3178587"/>
            <a:chExt cx="3345671" cy="1081557"/>
          </a:xfrm>
        </p:grpSpPr>
        <p:cxnSp>
          <p:nvCxnSpPr>
            <p:cNvPr id="61" name="Connector: Elbow 42">
              <a:extLst>
                <a:ext uri="{FF2B5EF4-FFF2-40B4-BE49-F238E27FC236}">
                  <a16:creationId xmlns:a16="http://schemas.microsoft.com/office/drawing/2014/main" id="{965DE0B2-D765-DC0F-DDF3-9F5F0FA601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940152" y="3009153"/>
              <a:ext cx="12700" cy="18660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74">
              <a:extLst>
                <a:ext uri="{FF2B5EF4-FFF2-40B4-BE49-F238E27FC236}">
                  <a16:creationId xmlns:a16="http://schemas.microsoft.com/office/drawing/2014/main" id="{1F9276F7-A4C8-D1B1-A069-2F812C824F0C}"/>
                </a:ext>
              </a:extLst>
            </p:cNvPr>
            <p:cNvCxnSpPr>
              <a:cxnSpLocks/>
            </p:cNvCxnSpPr>
            <p:nvPr/>
          </p:nvCxnSpPr>
          <p:spPr>
            <a:xfrm>
              <a:off x="1972839" y="3332290"/>
              <a:ext cx="0" cy="388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ángulo 80">
              <a:extLst>
                <a:ext uri="{FF2B5EF4-FFF2-40B4-BE49-F238E27FC236}">
                  <a16:creationId xmlns:a16="http://schemas.microsoft.com/office/drawing/2014/main" id="{E2F42DD5-8667-82E3-63AF-5CAB7C51C979}"/>
                </a:ext>
              </a:extLst>
            </p:cNvPr>
            <p:cNvSpPr/>
            <p:nvPr/>
          </p:nvSpPr>
          <p:spPr>
            <a:xfrm>
              <a:off x="1260715" y="3178587"/>
              <a:ext cx="1479600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ANA GABRIELA TOVAR MIRELES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HUMANOS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64" name="Rectángulo 89">
              <a:extLst>
                <a:ext uri="{FF2B5EF4-FFF2-40B4-BE49-F238E27FC236}">
                  <a16:creationId xmlns:a16="http://schemas.microsoft.com/office/drawing/2014/main" id="{6CD3752A-5FD9-F3DF-8D32-69485D487AB9}"/>
                </a:ext>
              </a:extLst>
            </p:cNvPr>
            <p:cNvSpPr/>
            <p:nvPr/>
          </p:nvSpPr>
          <p:spPr>
            <a:xfrm>
              <a:off x="310184" y="3796034"/>
              <a:ext cx="1479600" cy="459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JULIO ALONSO MARTÍNEZ CORTÉS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 DE ADMINISTRACION DE PERSONAL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TJA0901</a:t>
              </a:r>
            </a:p>
          </p:txBody>
        </p:sp>
        <p:sp>
          <p:nvSpPr>
            <p:cNvPr id="65" name="Rectángulo 45">
              <a:extLst>
                <a:ext uri="{FF2B5EF4-FFF2-40B4-BE49-F238E27FC236}">
                  <a16:creationId xmlns:a16="http://schemas.microsoft.com/office/drawing/2014/main" id="{8A8E7480-3675-500D-D08E-EECCE1EED20B}"/>
                </a:ext>
              </a:extLst>
            </p:cNvPr>
            <p:cNvSpPr/>
            <p:nvPr/>
          </p:nvSpPr>
          <p:spPr>
            <a:xfrm>
              <a:off x="2176255" y="3787932"/>
              <a:ext cx="1479600" cy="472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VELÁZQUEZ VARGAS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RECEPCIONISTA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</p:grpSp>
      <p:sp>
        <p:nvSpPr>
          <p:cNvPr id="4" name="CuadroTexto 7">
            <a:extLst>
              <a:ext uri="{FF2B5EF4-FFF2-40B4-BE49-F238E27FC236}">
                <a16:creationId xmlns:a16="http://schemas.microsoft.com/office/drawing/2014/main" id="{AFF603D5-65B4-CEFE-B0F3-06488A3A43BD}"/>
              </a:ext>
            </a:extLst>
          </p:cNvPr>
          <p:cNvSpPr txBox="1"/>
          <p:nvPr/>
        </p:nvSpPr>
        <p:spPr>
          <a:xfrm>
            <a:off x="1098949" y="5653690"/>
            <a:ext cx="10384505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A24B27E7-DB82-3A5A-7E61-041ADFFCB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74670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36896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ÓRGANO INTERNO DE CONTROL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17" name="Group 3">
            <a:extLst>
              <a:ext uri="{FF2B5EF4-FFF2-40B4-BE49-F238E27FC236}">
                <a16:creationId xmlns:a16="http://schemas.microsoft.com/office/drawing/2014/main" id="{C33A3E0C-22D1-C86D-5220-E8178E790D6E}"/>
              </a:ext>
            </a:extLst>
          </p:cNvPr>
          <p:cNvGrpSpPr/>
          <p:nvPr/>
        </p:nvGrpSpPr>
        <p:grpSpPr>
          <a:xfrm>
            <a:off x="1812881" y="1467400"/>
            <a:ext cx="9414769" cy="3090782"/>
            <a:chOff x="1292764" y="1797363"/>
            <a:chExt cx="9414769" cy="3090782"/>
          </a:xfrm>
        </p:grpSpPr>
        <p:cxnSp>
          <p:nvCxnSpPr>
            <p:cNvPr id="118" name="Straight Connector 24">
              <a:extLst>
                <a:ext uri="{FF2B5EF4-FFF2-40B4-BE49-F238E27FC236}">
                  <a16:creationId xmlns:a16="http://schemas.microsoft.com/office/drawing/2014/main" id="{CF784DFA-F56F-4098-5B6B-E9B638BDFD5F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5980942" y="2187365"/>
              <a:ext cx="0" cy="6846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id="{4736A901-EB5F-BD49-8F14-6BF771664478}"/>
                </a:ext>
              </a:extLst>
            </p:cNvPr>
            <p:cNvSpPr/>
            <p:nvPr/>
          </p:nvSpPr>
          <p:spPr>
            <a:xfrm>
              <a:off x="5008560" y="1797363"/>
              <a:ext cx="1944765" cy="59093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PLENO DEL TJA</a:t>
              </a:r>
            </a:p>
            <a:p>
              <a:pPr algn="ctr"/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20" name="Rectángulo 5">
              <a:extLst>
                <a:ext uri="{FF2B5EF4-FFF2-40B4-BE49-F238E27FC236}">
                  <a16:creationId xmlns:a16="http://schemas.microsoft.com/office/drawing/2014/main" id="{442B8DA7-D84B-0A41-73DB-B5F27172D685}"/>
                </a:ext>
              </a:extLst>
            </p:cNvPr>
            <p:cNvSpPr/>
            <p:nvPr/>
          </p:nvSpPr>
          <p:spPr>
            <a:xfrm>
              <a:off x="8762768" y="4212809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ANDREA DANIELA ROMÁN GARZA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SUBDIRECTORA DE LA UNIDAD DE QUEJAS Y DENUNCIAS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121" name="Connector: Elbow 7">
              <a:extLst>
                <a:ext uri="{FF2B5EF4-FFF2-40B4-BE49-F238E27FC236}">
                  <a16:creationId xmlns:a16="http://schemas.microsoft.com/office/drawing/2014/main" id="{9B049489-44AA-A483-8DA2-F90FB17FC71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81246" y="2013112"/>
              <a:ext cx="665450" cy="373394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or: Elbow 15">
              <a:extLst>
                <a:ext uri="{FF2B5EF4-FFF2-40B4-BE49-F238E27FC236}">
                  <a16:creationId xmlns:a16="http://schemas.microsoft.com/office/drawing/2014/main" id="{92CF221C-77A5-284F-05AC-6E34A66445A3}"/>
                </a:ext>
              </a:extLst>
            </p:cNvPr>
            <p:cNvCxnSpPr>
              <a:cxnSpLocks/>
              <a:endCxn id="120" idx="0"/>
            </p:cNvCxnSpPr>
            <p:nvPr/>
          </p:nvCxnSpPr>
          <p:spPr>
            <a:xfrm rot="16200000" flipH="1">
              <a:off x="7525322" y="2002980"/>
              <a:ext cx="665450" cy="375420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8">
              <a:extLst>
                <a:ext uri="{FF2B5EF4-FFF2-40B4-BE49-F238E27FC236}">
                  <a16:creationId xmlns:a16="http://schemas.microsoft.com/office/drawing/2014/main" id="{E4C7B305-4BDD-E2B1-316F-79C065873010}"/>
                </a:ext>
              </a:extLst>
            </p:cNvPr>
            <p:cNvCxnSpPr>
              <a:cxnSpLocks/>
            </p:cNvCxnSpPr>
            <p:nvPr/>
          </p:nvCxnSpPr>
          <p:spPr>
            <a:xfrm>
              <a:off x="5980943" y="3547359"/>
              <a:ext cx="0" cy="332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ángulo 5">
              <a:extLst>
                <a:ext uri="{FF2B5EF4-FFF2-40B4-BE49-F238E27FC236}">
                  <a16:creationId xmlns:a16="http://schemas.microsoft.com/office/drawing/2014/main" id="{58CD014A-670F-7701-EC9D-77F08EAE6F85}"/>
                </a:ext>
              </a:extLst>
            </p:cNvPr>
            <p:cNvSpPr/>
            <p:nvPr/>
          </p:nvSpPr>
          <p:spPr>
            <a:xfrm>
              <a:off x="1292764" y="4212809"/>
              <a:ext cx="1944765" cy="67533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ADRIANA ABIGAIL DÁVILA GONZÁLEZ</a:t>
              </a:r>
            </a:p>
            <a:p>
              <a:pPr algn="ctr"/>
              <a:r>
                <a:rPr lang="es-ES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COORDINADORA DE REVISIÓN A PROCESO </a:t>
              </a:r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126" name="Rectángulo 5">
              <a:extLst>
                <a:ext uri="{FF2B5EF4-FFF2-40B4-BE49-F238E27FC236}">
                  <a16:creationId xmlns:a16="http://schemas.microsoft.com/office/drawing/2014/main" id="{7B9FB292-6BFB-FE91-87BB-608BCB84C273}"/>
                </a:ext>
              </a:extLst>
            </p:cNvPr>
            <p:cNvSpPr/>
            <p:nvPr/>
          </p:nvSpPr>
          <p:spPr>
            <a:xfrm>
              <a:off x="5008559" y="2872022"/>
              <a:ext cx="1944765" cy="67533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EVERARDO ZUÑIGA RODRÍGUEZ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TITULAR DEL ÓRGANO INTERNO DE CONTROL 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TJA0401</a:t>
              </a:r>
            </a:p>
            <a:p>
              <a:pPr algn="ctr"/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sp>
        <p:nvSpPr>
          <p:cNvPr id="4" name="CuadroTexto 7">
            <a:extLst>
              <a:ext uri="{FF2B5EF4-FFF2-40B4-BE49-F238E27FC236}">
                <a16:creationId xmlns:a16="http://schemas.microsoft.com/office/drawing/2014/main" id="{E6E430A0-ED71-3E11-8C1F-830B9BB6CDE2}"/>
              </a:ext>
            </a:extLst>
          </p:cNvPr>
          <p:cNvSpPr txBox="1"/>
          <p:nvPr/>
        </p:nvSpPr>
        <p:spPr>
          <a:xfrm>
            <a:off x="1014860" y="568674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F4C78173-7920-12FD-A0C4-7F7EB13CB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74670"/>
              </p:ext>
            </p:extLst>
          </p:nvPr>
        </p:nvGraphicFramePr>
        <p:xfrm>
          <a:off x="991916" y="6199718"/>
          <a:ext cx="10357339" cy="50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OCTAVIO GUADALUPE ADAME JACINTO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SECRETARIO TÉCNICO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31 DE MARZO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 ABRIL DE 2024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FA5B0A0-3AA8-1954-7FCF-2F83E941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Adriana Abigail Davila Gonzalez</a:t>
            </a:r>
            <a:endParaRPr kumimoji="0" lang="es-MX" alt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3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36DEC9B6A6A4BA3E2C2AC8ED1A569" ma:contentTypeVersion="13" ma:contentTypeDescription="Create a new document." ma:contentTypeScope="" ma:versionID="c4ba603dcc0f1f6fbb665aaae3700919">
  <xsd:schema xmlns:xsd="http://www.w3.org/2001/XMLSchema" xmlns:xs="http://www.w3.org/2001/XMLSchema" xmlns:p="http://schemas.microsoft.com/office/2006/metadata/properties" xmlns:ns3="5c7b8dba-d4ed-472c-9ad8-16fa49b013af" xmlns:ns4="11455bba-31f2-43cd-9996-48db078a2fc4" targetNamespace="http://schemas.microsoft.com/office/2006/metadata/properties" ma:root="true" ma:fieldsID="7728c1c170a2d0a53b678dc442c3de5f" ns3:_="" ns4:_="">
    <xsd:import namespace="5c7b8dba-d4ed-472c-9ad8-16fa49b013af"/>
    <xsd:import namespace="11455bba-31f2-43cd-9996-48db078a2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b8dba-d4ed-472c-9ad8-16fa49b01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55bba-31f2-43cd-9996-48db078a2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D69EAF-FABC-48A1-B08F-8E98F157A9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57A18-ADD4-48D0-A4C0-88ACB611362B}">
  <ds:schemaRefs>
    <ds:schemaRef ds:uri="http://schemas.microsoft.com/office/2006/documentManagement/types"/>
    <ds:schemaRef ds:uri="http://purl.org/dc/terms/"/>
    <ds:schemaRef ds:uri="5c7b8dba-d4ed-472c-9ad8-16fa49b013af"/>
    <ds:schemaRef ds:uri="11455bba-31f2-43cd-9996-48db078a2fc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2E47B1-786B-4A3F-9C84-835056473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b8dba-d4ed-472c-9ad8-16fa49b013af"/>
    <ds:schemaRef ds:uri="11455bba-31f2-43cd-9996-48db078a2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1319</Words>
  <Application>Microsoft Office PowerPoint</Application>
  <PresentationFormat>Panorámica</PresentationFormat>
  <Paragraphs>284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Century Gothic</vt:lpstr>
      <vt:lpstr>inherit</vt:lpstr>
      <vt:lpstr>Segoe UI</vt:lpstr>
      <vt:lpstr>Tema de Office</vt:lpstr>
      <vt:lpstr>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Alicia Gómez Gutiérrez</dc:creator>
  <cp:lastModifiedBy>marcela.aguirre@tjacoahuila.org.mx</cp:lastModifiedBy>
  <cp:revision>63</cp:revision>
  <cp:lastPrinted>2023-06-23T15:29:30Z</cp:lastPrinted>
  <dcterms:created xsi:type="dcterms:W3CDTF">2023-03-06T19:07:08Z</dcterms:created>
  <dcterms:modified xsi:type="dcterms:W3CDTF">2024-04-09T16:59:45Z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0x010100AAD36DEC9B6A6A4BA3E2C2AC8ED1A569</vt:lpwstr>
  </property>
</Properties>
</file>